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7"/>
  </p:notesMasterIdLst>
  <p:handoutMasterIdLst>
    <p:handoutMasterId r:id="rId8"/>
  </p:handoutMasterIdLst>
  <p:sldIdLst>
    <p:sldId id="257" r:id="rId3"/>
    <p:sldId id="260" r:id="rId4"/>
    <p:sldId id="256" r:id="rId5"/>
    <p:sldId id="258" r:id="rId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99CD"/>
    <a:srgbClr val="FF99CC"/>
    <a:srgbClr val="FBBBF0"/>
    <a:srgbClr val="FEECFB"/>
    <a:srgbClr val="F68AE1"/>
    <a:srgbClr val="D67490"/>
    <a:srgbClr val="F088C3"/>
    <a:srgbClr val="ED49AB"/>
    <a:srgbClr val="561F1E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57" autoAdjust="0"/>
    <p:restoredTop sz="94383" autoAdjust="0"/>
  </p:normalViewPr>
  <p:slideViewPr>
    <p:cSldViewPr>
      <p:cViewPr>
        <p:scale>
          <a:sx n="120" d="100"/>
          <a:sy n="120" d="100"/>
        </p:scale>
        <p:origin x="528" y="8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61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F70D404-D0A9-4DDB-A28B-CC49BBA132D1}" type="datetimeFigureOut">
              <a:rPr lang="en-US" smtClean="0"/>
              <a:t>11/12/15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dirty="0" smtClean="0"/>
              <a:t>Source: International Trade Centre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1F9DD85-F2E7-41F0-878C-B371490F66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7178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F5B576A-B674-48C4-BE24-D5610879F1D9}" type="datetimeFigureOut">
              <a:rPr lang="en-US" smtClean="0"/>
              <a:t>11/12/15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r>
              <a:rPr lang="en-US" dirty="0" smtClean="0"/>
              <a:t>Source: International Trade Centre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973E9DA1-7E40-498D-823B-7A7795039F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0870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655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25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067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457200" y="457200"/>
            <a:ext cx="11277600" cy="5943600"/>
          </a:xfrm>
          <a:prstGeom prst="rect">
            <a:avLst/>
          </a:prstGeom>
          <a:solidFill>
            <a:schemeClr val="bg1"/>
          </a:solidFill>
          <a:ln>
            <a:solidFill>
              <a:srgbClr val="FF99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2438400" y="5257800"/>
            <a:ext cx="73152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3467100" y="5912229"/>
            <a:ext cx="52578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 userDrawn="1"/>
        </p:nvGrpSpPr>
        <p:grpSpPr>
          <a:xfrm>
            <a:off x="3162155" y="1666876"/>
            <a:ext cx="5867690" cy="2930524"/>
            <a:chOff x="2971800" y="1666876"/>
            <a:chExt cx="5867690" cy="2930524"/>
          </a:xfrm>
        </p:grpSpPr>
        <p:pic>
          <p:nvPicPr>
            <p:cNvPr id="8" name="Picture 5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5380" y="2575014"/>
              <a:ext cx="3352800" cy="1666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2"/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1666876"/>
              <a:ext cx="1600200" cy="290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Subtitle 2"/>
            <p:cNvSpPr txBox="1">
              <a:spLocks/>
            </p:cNvSpPr>
            <p:nvPr userDrawn="1"/>
          </p:nvSpPr>
          <p:spPr>
            <a:xfrm>
              <a:off x="4876800" y="4194196"/>
              <a:ext cx="3962690" cy="40320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200" dirty="0">
                  <a:solidFill>
                    <a:schemeClr val="tx1"/>
                  </a:solidFill>
                  <a:latin typeface="Narkisim" panose="020E0502050101010101" pitchFamily="34" charset="-79"/>
                  <a:ea typeface="GungsuhChe" panose="02030609000101010101" pitchFamily="49" charset="-127"/>
                  <a:cs typeface="Narkisim" panose="020E0502050101010101" pitchFamily="34" charset="-79"/>
                </a:rPr>
                <a:t>Your Daily Scoop on Business Leaders Worldwide</a:t>
              </a: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257799"/>
            <a:ext cx="8534400" cy="65442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9" name="Subtitle 2"/>
          <p:cNvSpPr txBox="1">
            <a:spLocks/>
          </p:cNvSpPr>
          <p:nvPr userDrawn="1"/>
        </p:nvSpPr>
        <p:spPr>
          <a:xfrm>
            <a:off x="2895600" y="5408058"/>
            <a:ext cx="6400800" cy="453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2000" dirty="0">
              <a:latin typeface="Narkisim" panose="020E0502050101010101" pitchFamily="34" charset="-79"/>
              <a:ea typeface="GungsuhChe" panose="02030609000101010101" pitchFamily="49" charset="-127"/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92550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789738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60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801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On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800" y="1535113"/>
            <a:ext cx="403860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800" y="2174875"/>
            <a:ext cx="403860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9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3205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068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0417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843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457200" y="6387152"/>
            <a:ext cx="11277600" cy="0"/>
          </a:xfrm>
          <a:prstGeom prst="line">
            <a:avLst/>
          </a:prstGeom>
          <a:ln w="28575">
            <a:solidFill>
              <a:srgbClr val="FF99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533400" y="685800"/>
            <a:ext cx="0" cy="5486400"/>
          </a:xfrm>
          <a:prstGeom prst="line">
            <a:avLst/>
          </a:prstGeom>
          <a:ln w="28575">
            <a:solidFill>
              <a:srgbClr val="FF99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628175"/>
            <a:ext cx="609600" cy="1106714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11585448" cy="914400"/>
          </a:xfrm>
          <a:prstGeom prst="rect">
            <a:avLst/>
          </a:prstGeom>
          <a:solidFill>
            <a:schemeClr val="bg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810000" y="6458712"/>
            <a:ext cx="4572000" cy="3657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Trade Secret &amp; Strictly Confidential</a:t>
            </a: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10591800" y="645903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3A42843-0CE5-4D97-804D-3EDADCCB29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692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6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0" kern="1200">
          <a:solidFill>
            <a:srgbClr val="FC99CD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457200" y="457200"/>
            <a:ext cx="11277600" cy="5943600"/>
          </a:xfrm>
          <a:prstGeom prst="rect">
            <a:avLst/>
          </a:prstGeom>
          <a:solidFill>
            <a:schemeClr val="bg1"/>
          </a:solidFill>
          <a:ln>
            <a:solidFill>
              <a:srgbClr val="FF99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2438400" y="5257800"/>
            <a:ext cx="73152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3467100" y="5912229"/>
            <a:ext cx="52578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 userDrawn="1"/>
        </p:nvGrpSpPr>
        <p:grpSpPr>
          <a:xfrm>
            <a:off x="3162155" y="1666876"/>
            <a:ext cx="5867690" cy="2930524"/>
            <a:chOff x="2971800" y="1666876"/>
            <a:chExt cx="5867690" cy="2930524"/>
          </a:xfrm>
        </p:grpSpPr>
        <p:pic>
          <p:nvPicPr>
            <p:cNvPr id="14" name="Picture 13"/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5380" y="2575014"/>
              <a:ext cx="3352800" cy="1666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1666876"/>
              <a:ext cx="1600200" cy="290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Subtitle 2"/>
            <p:cNvSpPr txBox="1">
              <a:spLocks/>
            </p:cNvSpPr>
            <p:nvPr userDrawn="1"/>
          </p:nvSpPr>
          <p:spPr>
            <a:xfrm>
              <a:off x="4876800" y="4194196"/>
              <a:ext cx="3962690" cy="40320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200" dirty="0">
                  <a:solidFill>
                    <a:schemeClr val="tx1"/>
                  </a:solidFill>
                  <a:latin typeface="Narkisim" panose="020E0502050101010101" pitchFamily="34" charset="-79"/>
                  <a:ea typeface="GungsuhChe" panose="02030609000101010101" pitchFamily="49" charset="-127"/>
                  <a:cs typeface="Narkisim" panose="020E0502050101010101" pitchFamily="34" charset="-79"/>
                </a:rPr>
                <a:t>Your Daily Scoop on Business Leaders Worldwide</a:t>
              </a:r>
            </a:p>
          </p:txBody>
        </p:sp>
      </p:grpSp>
      <p:sp>
        <p:nvSpPr>
          <p:cNvPr id="20" name="Subtitle 2"/>
          <p:cNvSpPr txBox="1">
            <a:spLocks/>
          </p:cNvSpPr>
          <p:nvPr userDrawn="1"/>
        </p:nvSpPr>
        <p:spPr>
          <a:xfrm>
            <a:off x="2895600" y="5408058"/>
            <a:ext cx="6400800" cy="453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2000" dirty="0">
              <a:latin typeface="Narkisim" panose="020E0502050101010101" pitchFamily="34" charset="-79"/>
              <a:ea typeface="GungsuhChe" panose="02030609000101010101" pitchFamily="49" charset="-127"/>
              <a:cs typeface="Narkisim" panose="020E0502050101010101" pitchFamily="34" charset="-79"/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3810000" y="6487703"/>
            <a:ext cx="457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Trade Secret &amp; Strictly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48211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0" kern="1200">
          <a:solidFill>
            <a:srgbClr val="FC99CD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Scott Cronin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441" y="1568727"/>
            <a:ext cx="3505200" cy="1168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48200" y="1737428"/>
            <a:ext cx="2241450" cy="830997"/>
          </a:xfrm>
          <a:prstGeom prst="rect">
            <a:avLst/>
          </a:prstGeom>
          <a:noFill/>
          <a:ln w="28575">
            <a:solidFill>
              <a:srgbClr val="FC99C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ea typeface="Apple Chancery" charset="0"/>
                <a:cs typeface="Apple Chancery" charset="0"/>
              </a:rPr>
              <a:t>10,000 </a:t>
            </a:r>
            <a:r>
              <a:rPr lang="en-US" sz="2400" smtClean="0">
                <a:ea typeface="Apple Chancery" charset="0"/>
                <a:cs typeface="Apple Chancery" charset="0"/>
              </a:rPr>
              <a:t>articles scraped</a:t>
            </a:r>
            <a:endParaRPr lang="en-US" sz="2400" dirty="0">
              <a:ea typeface="Apple Chancery" charset="0"/>
              <a:cs typeface="Apple Chancery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386460"/>
            <a:ext cx="2451100" cy="1532936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6" idx="3"/>
          </p:cNvCxnSpPr>
          <p:nvPr/>
        </p:nvCxnSpPr>
        <p:spPr>
          <a:xfrm flipV="1">
            <a:off x="3441700" y="2152926"/>
            <a:ext cx="977900" cy="2"/>
          </a:xfrm>
          <a:prstGeom prst="straightConnector1">
            <a:avLst/>
          </a:prstGeom>
          <a:ln w="57150">
            <a:solidFill>
              <a:srgbClr val="FC99C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7080298" y="2152924"/>
            <a:ext cx="977900" cy="2"/>
          </a:xfrm>
          <a:prstGeom prst="straightConnector1">
            <a:avLst/>
          </a:prstGeom>
          <a:ln w="57150">
            <a:solidFill>
              <a:srgbClr val="FC99C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597843" y="3807767"/>
            <a:ext cx="2241450" cy="461665"/>
          </a:xfrm>
          <a:prstGeom prst="rect">
            <a:avLst/>
          </a:prstGeom>
          <a:noFill/>
          <a:ln w="28575">
            <a:solidFill>
              <a:srgbClr val="FC99C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>
                <a:ea typeface="Apple Chancery" charset="0"/>
                <a:cs typeface="Apple Chancery" charset="0"/>
              </a:rPr>
              <a:t>Featurizing</a:t>
            </a:r>
            <a:endParaRPr lang="en-US" sz="2400" dirty="0">
              <a:ea typeface="Apple Chancery" charset="0"/>
              <a:cs typeface="Apple Chancery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550" y="3153996"/>
            <a:ext cx="1219200" cy="1828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441" y="3463498"/>
            <a:ext cx="3505200" cy="11684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3441700" y="4038602"/>
            <a:ext cx="977900" cy="2"/>
          </a:xfrm>
          <a:prstGeom prst="straightConnector1">
            <a:avLst/>
          </a:prstGeom>
          <a:ln w="57150">
            <a:solidFill>
              <a:srgbClr val="FC99C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7080298" y="4038600"/>
            <a:ext cx="977900" cy="2"/>
          </a:xfrm>
          <a:prstGeom prst="straightConnector1">
            <a:avLst/>
          </a:prstGeom>
          <a:ln w="57150">
            <a:solidFill>
              <a:srgbClr val="FC99C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2747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vs </a:t>
            </a:r>
            <a:r>
              <a:rPr lang="en-US" dirty="0" smtClean="0"/>
              <a:t>Train Split Size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1752600"/>
            <a:ext cx="4800601" cy="4373563"/>
          </a:xfrm>
        </p:spPr>
        <p:txBody>
          <a:bodyPr anchor="ctr"/>
          <a:lstStyle/>
          <a:p>
            <a:r>
              <a:rPr lang="en-US" dirty="0" smtClean="0"/>
              <a:t>Training was done on 350 articles.</a:t>
            </a:r>
          </a:p>
          <a:p>
            <a:r>
              <a:rPr lang="en-US" dirty="0" smtClean="0"/>
              <a:t>Increase training size from 30% to 70% (</a:t>
            </a:r>
            <a:r>
              <a:rPr lang="en-US" dirty="0" err="1" smtClean="0"/>
              <a:t>ie</a:t>
            </a:r>
            <a:r>
              <a:rPr lang="en-US" dirty="0" smtClean="0"/>
              <a:t> increasing from 100 articles to 250) improved model accuracy by 3%</a:t>
            </a:r>
          </a:p>
          <a:p>
            <a:r>
              <a:rPr lang="en-US" dirty="0" smtClean="0"/>
              <a:t>Demonstrates some improvements in model, but there is limited return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828800"/>
            <a:ext cx="5298017" cy="381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18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Tuning – Chain CRF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8074152" y="1600201"/>
            <a:ext cx="3736848" cy="4525963"/>
          </a:xfrm>
        </p:spPr>
        <p:txBody>
          <a:bodyPr anchor="ctr"/>
          <a:lstStyle/>
          <a:p>
            <a:r>
              <a:rPr lang="en-US" dirty="0" smtClean="0"/>
              <a:t>CRF Model parameter c </a:t>
            </a:r>
            <a:r>
              <a:rPr lang="en-US" smtClean="0"/>
              <a:t>= 0.5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CRF Model parameter </a:t>
            </a:r>
            <a:r>
              <a:rPr lang="en-US" dirty="0" err="1" smtClean="0"/>
              <a:t>max_iter</a:t>
            </a:r>
            <a:r>
              <a:rPr lang="en-US" dirty="0" smtClean="0"/>
              <a:t> = 11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248" y="1360677"/>
            <a:ext cx="3048000" cy="23607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248" y="3881060"/>
            <a:ext cx="3048000" cy="23181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200" y="1360677"/>
            <a:ext cx="3048000" cy="23078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1248" y="3886200"/>
            <a:ext cx="3048000" cy="231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467233"/>
      </p:ext>
    </p:extLst>
  </p:cSld>
  <p:clrMapOvr>
    <a:masterClrMapping/>
  </p:clrMapOvr>
</p:sld>
</file>

<file path=ppt/theme/theme1.xml><?xml version="1.0" encoding="utf-8"?>
<a:theme xmlns:a="http://schemas.openxmlformats.org/drawingml/2006/main" name="Pinkslipper_body">
  <a:themeElements>
    <a:clrScheme name="Custom 1">
      <a:dk1>
        <a:srgbClr val="5E5E5E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ink Slipper Overview Deck_v11 16x9 [Autosaved]" id="{31B5A5AD-355F-AD42-B590-88D5CCB047AC}" vid="{A41543E2-F482-854F-8EC8-7672FB8278C9}"/>
    </a:ext>
  </a:extLst>
</a:theme>
</file>

<file path=ppt/theme/theme2.xml><?xml version="1.0" encoding="utf-8"?>
<a:theme xmlns:a="http://schemas.openxmlformats.org/drawingml/2006/main" name="Pinkslipper_ti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ink Slipper Overview Deck_v11 16x9 [Autosaved]" id="{31B5A5AD-355F-AD42-B590-88D5CCB047AC}" vid="{5C1B327A-FA1F-C24B-8754-35BC32AC553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PinkSlipper_16x9</Template>
  <TotalTime>571</TotalTime>
  <Words>71</Words>
  <Application>Microsoft Macintosh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Apple Chancery</vt:lpstr>
      <vt:lpstr>Calibri</vt:lpstr>
      <vt:lpstr>GungsuhChe</vt:lpstr>
      <vt:lpstr>Narkisim</vt:lpstr>
      <vt:lpstr>Arial</vt:lpstr>
      <vt:lpstr>Pinkslipper_body</vt:lpstr>
      <vt:lpstr>Pinkslipper_title</vt:lpstr>
      <vt:lpstr>PowerPoint Presentation</vt:lpstr>
      <vt:lpstr>Pipeline</vt:lpstr>
      <vt:lpstr>Accuracy vs Train Split Size</vt:lpstr>
      <vt:lpstr>Model Tuning – Chain CRF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Cronin</dc:creator>
  <cp:lastModifiedBy>Scott Cronin</cp:lastModifiedBy>
  <cp:revision>5</cp:revision>
  <cp:lastPrinted>2015-04-01T17:48:53Z</cp:lastPrinted>
  <dcterms:created xsi:type="dcterms:W3CDTF">2015-11-12T20:33:41Z</dcterms:created>
  <dcterms:modified xsi:type="dcterms:W3CDTF">2015-11-13T06:06:30Z</dcterms:modified>
</cp:coreProperties>
</file>

<file path=docProps/thumbnail.jpeg>
</file>